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96" r:id="rId7"/>
    <p:sldId id="297" r:id="rId8"/>
    <p:sldId id="302" r:id="rId9"/>
    <p:sldId id="298" r:id="rId10"/>
    <p:sldId id="299" r:id="rId11"/>
    <p:sldId id="303" r:id="rId12"/>
    <p:sldId id="301" r:id="rId13"/>
    <p:sldId id="304" r:id="rId14"/>
    <p:sldId id="30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  <a:srgbClr val="F26400"/>
    <a:srgbClr val="6C3B7A"/>
    <a:srgbClr val="92722D"/>
    <a:srgbClr val="519032"/>
    <a:srgbClr val="F58220"/>
    <a:srgbClr val="DBC385"/>
    <a:srgbClr val="B3933A"/>
    <a:srgbClr val="B01116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8C58-07EF-404D-B457-37886CF22D71}" type="datetimeFigureOut">
              <a:rPr lang="en-NZ" smtClean="0"/>
              <a:pPr/>
              <a:t>1/08/2016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EF88-E836-44B1-9C0B-F43CD65EDBC6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42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4605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89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1844530"/>
            <a:ext cx="10515600" cy="4351338"/>
          </a:xfrm>
        </p:spPr>
        <p:txBody>
          <a:bodyPr/>
          <a:lstStyle>
            <a:lvl1pPr>
              <a:buClr>
                <a:srgbClr val="00C0F3"/>
              </a:buClr>
              <a:defRPr/>
            </a:lvl1pPr>
            <a:lvl2pPr>
              <a:buClr>
                <a:srgbClr val="00C0F3"/>
              </a:buClr>
              <a:defRPr/>
            </a:lvl2pPr>
            <a:lvl3pPr>
              <a:buClr>
                <a:srgbClr val="00C0F3"/>
              </a:buClr>
              <a:defRPr/>
            </a:lvl3pPr>
            <a:lvl4pPr>
              <a:buClr>
                <a:srgbClr val="00C0F3"/>
              </a:buClr>
              <a:defRPr/>
            </a:lvl4pPr>
            <a:lvl5pPr>
              <a:buClr>
                <a:srgbClr val="00C0F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136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69868" y="2414156"/>
            <a:ext cx="4237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0089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69868" y="3913172"/>
            <a:ext cx="4237844" cy="1063562"/>
          </a:xfrm>
        </p:spPr>
        <p:txBody>
          <a:bodyPr/>
          <a:lstStyle>
            <a:lvl1pPr marL="0" indent="0">
              <a:buClr>
                <a:srgbClr val="ED1C24"/>
              </a:buClr>
              <a:buNone/>
              <a:defRPr/>
            </a:lvl1pPr>
            <a:lvl2pPr>
              <a:buClr>
                <a:srgbClr val="ED1C24"/>
              </a:buClr>
              <a:defRPr/>
            </a:lvl2pPr>
            <a:lvl3pPr>
              <a:buClr>
                <a:srgbClr val="ED1C24"/>
              </a:buClr>
              <a:defRPr/>
            </a:lvl3pPr>
            <a:lvl4pPr>
              <a:buClr>
                <a:srgbClr val="ED1C24"/>
              </a:buClr>
              <a:defRPr/>
            </a:lvl4pPr>
            <a:lvl5pPr>
              <a:buClr>
                <a:srgbClr val="ED1C2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49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3340099"/>
            <a:ext cx="9182100" cy="2146301"/>
          </a:xfrm>
          <a:prstGeom prst="rect">
            <a:avLst/>
          </a:prstGeom>
          <a:solidFill>
            <a:srgbClr val="0089C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3556000"/>
            <a:ext cx="8140700" cy="12779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49300" y="4833938"/>
            <a:ext cx="8140700" cy="6016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22" y="0"/>
            <a:ext cx="2007556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36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3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Digital Technology and Professionals with Visual Impairments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300" y="4833938"/>
            <a:ext cx="8140700" cy="1136620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Antonio Díaz Andrade | Angsana A. Techatassanasoontorn</a:t>
            </a:r>
          </a:p>
          <a:p>
            <a:r>
              <a:rPr lang="en-NZ" dirty="0" smtClean="0"/>
              <a:t>Digital Mobility Research Group</a:t>
            </a:r>
          </a:p>
          <a:p>
            <a:r>
              <a:rPr lang="en-NZ" dirty="0" smtClean="0"/>
              <a:t>New Zealand Work Research Institute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96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/>
              <a:t>Thank you</a:t>
            </a:r>
            <a:endParaRPr lang="en-NZ" sz="6600" dirty="0"/>
          </a:p>
        </p:txBody>
      </p:sp>
      <p:pic>
        <p:nvPicPr>
          <p:cNvPr id="5" name="Picture 4" descr="Digital Mobility Research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96" y="3541756"/>
            <a:ext cx="6160641" cy="11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Digital technology and inclusive practices: Discussion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Can you share your perspective/experience on the role of digital technology and inclusive practices?</a:t>
            </a:r>
          </a:p>
          <a:p>
            <a:endParaRPr lang="en-NZ" dirty="0" smtClean="0"/>
          </a:p>
          <a:p>
            <a:r>
              <a:rPr lang="en-NZ" dirty="0" smtClean="0"/>
              <a:t>What can we do to promote the use of digital technology and inclusive practices?</a:t>
            </a:r>
          </a:p>
          <a:p>
            <a:endParaRPr lang="en-NZ" dirty="0"/>
          </a:p>
          <a:p>
            <a:r>
              <a:rPr lang="en-NZ" dirty="0" smtClean="0"/>
              <a:t>Are there any areas that need further work from research, policy and practice points of view?</a:t>
            </a:r>
          </a:p>
          <a:p>
            <a:endParaRPr lang="en-NZ" dirty="0" smtClean="0"/>
          </a:p>
          <a:p>
            <a:r>
              <a:rPr lang="en-NZ" dirty="0" smtClean="0"/>
              <a:t>Other comments and suggestions?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2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we embark on this research?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All human beings should have the right to realise their potentials 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In 2014, WHO reported that 350 million people are affected by hearing loss and 285 million people are estimated to be visually impaired worldwide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In New Zealand, 484,000 people or 11% of population are affected by sensory impairments 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New developments in digital technology can compensate for functional limitations 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we did in this research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b="1" dirty="0" smtClean="0"/>
              <a:t>Pilot study</a:t>
            </a:r>
            <a:r>
              <a:rPr lang="en-NZ" dirty="0" smtClean="0"/>
              <a:t>: August and September 2014</a:t>
            </a:r>
          </a:p>
          <a:p>
            <a:pPr lvl="1"/>
            <a:r>
              <a:rPr lang="en-NZ" dirty="0" smtClean="0"/>
              <a:t>Interviews with eight individuals with visual or hearing impairments and the line manager of two of them</a:t>
            </a:r>
          </a:p>
          <a:p>
            <a:pPr lvl="1"/>
            <a:endParaRPr lang="en-NZ" dirty="0"/>
          </a:p>
          <a:p>
            <a:r>
              <a:rPr lang="en-NZ" b="1" dirty="0" smtClean="0"/>
              <a:t>In-depth case study</a:t>
            </a:r>
            <a:r>
              <a:rPr lang="en-NZ" dirty="0" smtClean="0"/>
              <a:t>: April – July 2015</a:t>
            </a:r>
          </a:p>
          <a:p>
            <a:pPr lvl="1"/>
            <a:r>
              <a:rPr lang="en-NZ" dirty="0" smtClean="0"/>
              <a:t>Interviews with two professionals with visual impairments, their colleagues and line managers</a:t>
            </a:r>
          </a:p>
          <a:p>
            <a:pPr lvl="1"/>
            <a:r>
              <a:rPr lang="en-NZ" dirty="0" smtClean="0"/>
              <a:t>Kitchen work: Peter Behr, Chef who lost his central vision </a:t>
            </a:r>
          </a:p>
          <a:p>
            <a:pPr lvl="1"/>
            <a:r>
              <a:rPr lang="en-NZ" dirty="0" smtClean="0"/>
              <a:t>Policy work: Martine Abel, </a:t>
            </a:r>
            <a:r>
              <a:rPr lang="en-NZ" dirty="0"/>
              <a:t>D</a:t>
            </a:r>
            <a:r>
              <a:rPr lang="en-NZ" dirty="0" smtClean="0"/>
              <a:t>isability advisor who is blind</a:t>
            </a:r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82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851" y="2414156"/>
            <a:ext cx="6052007" cy="1325563"/>
          </a:xfrm>
        </p:spPr>
        <p:txBody>
          <a:bodyPr>
            <a:normAutofit/>
          </a:bodyPr>
          <a:lstStyle/>
          <a:p>
            <a:r>
              <a:rPr lang="en-NZ" sz="3800" dirty="0" smtClean="0"/>
              <a:t>Digital technology: Functioning tool</a:t>
            </a: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20487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Peter: Digital technology and work practices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b="1" dirty="0" smtClean="0"/>
              <a:t>iPad and iPhone with accessibility features, </a:t>
            </a:r>
            <a:r>
              <a:rPr lang="en-NZ" b="1" dirty="0"/>
              <a:t>iPad and iPhone </a:t>
            </a:r>
            <a:r>
              <a:rPr lang="en-NZ" b="1" dirty="0" smtClean="0"/>
              <a:t>camera, Magnificent app, Dropbox</a:t>
            </a:r>
          </a:p>
          <a:p>
            <a:endParaRPr lang="en-NZ" dirty="0" smtClean="0"/>
          </a:p>
          <a:p>
            <a:r>
              <a:rPr lang="en-NZ" dirty="0" smtClean="0"/>
              <a:t>“</a:t>
            </a:r>
            <a:r>
              <a:rPr lang="en-NZ" i="1" dirty="0" smtClean="0"/>
              <a:t>If I touch the screen with three fingers, I can make [the content] big and zoom in on anything.</a:t>
            </a:r>
            <a:r>
              <a:rPr lang="en-NZ" dirty="0" smtClean="0"/>
              <a:t>”</a:t>
            </a:r>
          </a:p>
          <a:p>
            <a:r>
              <a:rPr lang="en-NZ" dirty="0" smtClean="0"/>
              <a:t>“</a:t>
            </a:r>
            <a:r>
              <a:rPr lang="en-NZ" i="1" dirty="0" smtClean="0"/>
              <a:t>Obviously, [reading the labels] can be quite difficult … If I need, I can take a picture [using my iPad camera].</a:t>
            </a:r>
            <a:r>
              <a:rPr lang="en-NZ" dirty="0" smtClean="0"/>
              <a:t>”</a:t>
            </a:r>
          </a:p>
          <a:p>
            <a:r>
              <a:rPr lang="en-NZ" dirty="0" smtClean="0"/>
              <a:t>“</a:t>
            </a:r>
            <a:r>
              <a:rPr lang="en-NZ" i="1" dirty="0" smtClean="0"/>
              <a:t>I am constantly looking up websites with applications that can help me.</a:t>
            </a:r>
            <a:r>
              <a:rPr lang="en-NZ" dirty="0" smtClean="0"/>
              <a:t>”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4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90" y="365125"/>
            <a:ext cx="11070210" cy="1325563"/>
          </a:xfrm>
        </p:spPr>
        <p:txBody>
          <a:bodyPr/>
          <a:lstStyle/>
          <a:p>
            <a:r>
              <a:rPr lang="en-NZ" dirty="0" smtClean="0"/>
              <a:t>Martine: Digital technology and work practices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sz="3000" b="1" dirty="0" smtClean="0"/>
              <a:t>iPhone with accessibility features, refreshable braille display, screen reader software</a:t>
            </a:r>
          </a:p>
          <a:p>
            <a:endParaRPr lang="en-NZ" sz="3000" dirty="0" smtClean="0"/>
          </a:p>
          <a:p>
            <a:r>
              <a:rPr lang="en-NZ" sz="3000" dirty="0" smtClean="0"/>
              <a:t>“</a:t>
            </a:r>
            <a:r>
              <a:rPr lang="en-NZ" sz="3000" i="1" dirty="0" smtClean="0"/>
              <a:t>I would not be able to think of a day that would go by whether I am at work or not that I do not use technology.</a:t>
            </a:r>
            <a:r>
              <a:rPr lang="en-NZ" sz="3000" dirty="0" smtClean="0"/>
              <a:t>”</a:t>
            </a:r>
          </a:p>
          <a:p>
            <a:r>
              <a:rPr lang="en-NZ" sz="3000" dirty="0" smtClean="0"/>
              <a:t>“</a:t>
            </a:r>
            <a:r>
              <a:rPr lang="en-NZ" sz="3000" i="1" dirty="0" smtClean="0"/>
              <a:t>I use email to collect information and be informed...Mostly, I have no difficulty with the information … unless it is unstructured PDF … I probably receive internal or external communications that are not accessible every second day.</a:t>
            </a:r>
            <a:r>
              <a:rPr lang="en-NZ" sz="3000" dirty="0" smtClean="0"/>
              <a:t>”</a:t>
            </a:r>
          </a:p>
          <a:p>
            <a:r>
              <a:rPr lang="en-NZ" sz="3000" dirty="0" smtClean="0"/>
              <a:t>“</a:t>
            </a:r>
            <a:r>
              <a:rPr lang="en-NZ" sz="3000" i="1" dirty="0" smtClean="0"/>
              <a:t>It is quicker for me to write every slide information on an MS Word document… Then, I ask them to format it for me into an MS PowerPoint presentation</a:t>
            </a:r>
            <a:r>
              <a:rPr lang="en-NZ" sz="3000" dirty="0" smtClean="0"/>
              <a:t>.”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820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851" y="2414156"/>
            <a:ext cx="6052007" cy="1325563"/>
          </a:xfrm>
        </p:spPr>
        <p:txBody>
          <a:bodyPr>
            <a:normAutofit/>
          </a:bodyPr>
          <a:lstStyle/>
          <a:p>
            <a:r>
              <a:rPr lang="en-NZ" sz="3800" dirty="0" smtClean="0"/>
              <a:t>Workplace: </a:t>
            </a:r>
            <a:br>
              <a:rPr lang="en-NZ" sz="3800" dirty="0" smtClean="0"/>
            </a:br>
            <a:r>
              <a:rPr lang="en-NZ" sz="3800" dirty="0" smtClean="0"/>
              <a:t>Community and norms</a:t>
            </a: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16414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157733"/>
            <a:ext cx="10515600" cy="1325563"/>
          </a:xfrm>
        </p:spPr>
        <p:txBody>
          <a:bodyPr/>
          <a:lstStyle/>
          <a:p>
            <a:r>
              <a:rPr lang="en-NZ" dirty="0" smtClean="0"/>
              <a:t>Workplace: </a:t>
            </a:r>
            <a:br>
              <a:rPr lang="en-NZ" dirty="0" smtClean="0"/>
            </a:br>
            <a:r>
              <a:rPr lang="en-NZ" dirty="0" smtClean="0"/>
              <a:t>Rules, community, division of labour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60500" y="1483296"/>
            <a:ext cx="10515600" cy="5374704"/>
          </a:xfrm>
        </p:spPr>
        <p:txBody>
          <a:bodyPr>
            <a:normAutofit fontScale="70000" lnSpcReduction="20000"/>
          </a:bodyPr>
          <a:lstStyle/>
          <a:p>
            <a:r>
              <a:rPr lang="en-NZ" b="1" dirty="0" smtClean="0"/>
              <a:t>Technology with accessibility features</a:t>
            </a:r>
          </a:p>
          <a:p>
            <a:pPr marL="0" indent="0">
              <a:buNone/>
            </a:pPr>
            <a:r>
              <a:rPr lang="en-NZ" dirty="0" smtClean="0"/>
              <a:t>“</a:t>
            </a:r>
            <a:r>
              <a:rPr lang="en-NZ" i="1" dirty="0" smtClean="0"/>
              <a:t>The organisation provides technology support reluctantly. The iPhone is accessible. We have to make a case to get it approved. I supported through the budget so they get the right training through the Blind Foundation.</a:t>
            </a:r>
            <a:r>
              <a:rPr lang="en-NZ" dirty="0" smtClean="0"/>
              <a:t>”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b="1" dirty="0" smtClean="0"/>
              <a:t>Accessible and inclusive communication guidelines </a:t>
            </a:r>
          </a:p>
          <a:p>
            <a:pPr marL="0" indent="0">
              <a:buNone/>
            </a:pPr>
            <a:r>
              <a:rPr lang="en-NZ" dirty="0" smtClean="0"/>
              <a:t>“</a:t>
            </a:r>
            <a:r>
              <a:rPr lang="en-NZ" i="1" dirty="0" smtClean="0"/>
              <a:t>The organisation should be accessible and I don’t think they are.</a:t>
            </a:r>
            <a:r>
              <a:rPr lang="en-NZ" dirty="0" smtClean="0"/>
              <a:t>” 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b="1" dirty="0" smtClean="0"/>
              <a:t>Administrative support</a:t>
            </a:r>
          </a:p>
          <a:p>
            <a:pPr marL="0" indent="0">
              <a:buNone/>
            </a:pPr>
            <a:r>
              <a:rPr lang="en-NZ" dirty="0" smtClean="0"/>
              <a:t>“</a:t>
            </a:r>
            <a:r>
              <a:rPr lang="en-NZ" i="1" dirty="0" smtClean="0"/>
              <a:t>One particular staff has, as part of her task, to help me, if I need help with document formatting.</a:t>
            </a:r>
            <a:r>
              <a:rPr lang="en-NZ" dirty="0" smtClean="0"/>
              <a:t>”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b="1" dirty="0" smtClean="0"/>
              <a:t>Accommodation, workaround, improvisation</a:t>
            </a:r>
          </a:p>
          <a:p>
            <a:pPr marL="0" indent="0">
              <a:buNone/>
            </a:pPr>
            <a:r>
              <a:rPr lang="en-NZ" dirty="0" smtClean="0"/>
              <a:t>“</a:t>
            </a:r>
            <a:r>
              <a:rPr lang="en-NZ" i="1" dirty="0" smtClean="0"/>
              <a:t>Every time I make a change in a paragraph, I put a bracket around it. I type in my initials and what I have changed and close the bracket.</a:t>
            </a:r>
            <a:r>
              <a:rPr lang="en-NZ" dirty="0" smtClean="0"/>
              <a:t>”</a:t>
            </a:r>
          </a:p>
          <a:p>
            <a:pPr marL="0" indent="0">
              <a:buNone/>
            </a:pPr>
            <a:r>
              <a:rPr lang="en-NZ" dirty="0" smtClean="0"/>
              <a:t>“</a:t>
            </a:r>
            <a:r>
              <a:rPr lang="en-NZ" i="1" dirty="0" smtClean="0"/>
              <a:t>It is about consideration. You don’t do a PowerPoint presentation. But if you do, they get the information beforehand.</a:t>
            </a:r>
            <a:r>
              <a:rPr lang="en-NZ" dirty="0" smtClean="0"/>
              <a:t>”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42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Takeaway lessons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Digital technology opens up work opportunities for people with visual impairments </a:t>
            </a:r>
          </a:p>
          <a:p>
            <a:endParaRPr lang="en-NZ" dirty="0" smtClean="0"/>
          </a:p>
          <a:p>
            <a:r>
              <a:rPr lang="en-NZ" dirty="0" smtClean="0"/>
              <a:t>There is a need to look at </a:t>
            </a:r>
            <a:r>
              <a:rPr lang="en-NZ" i="1" dirty="0" smtClean="0"/>
              <a:t>standard work practices</a:t>
            </a:r>
          </a:p>
          <a:p>
            <a:endParaRPr lang="en-NZ" i="1" dirty="0" smtClean="0"/>
          </a:p>
          <a:p>
            <a:r>
              <a:rPr lang="en-NZ" dirty="0" smtClean="0"/>
              <a:t>Collaborative work practices should be built on the </a:t>
            </a:r>
            <a:r>
              <a:rPr lang="en-NZ" i="1" dirty="0" smtClean="0"/>
              <a:t>principles of the right to information</a:t>
            </a:r>
            <a:r>
              <a:rPr lang="en-NZ" dirty="0" smtClean="0"/>
              <a:t> and </a:t>
            </a:r>
            <a:r>
              <a:rPr lang="en-NZ" i="1" dirty="0" smtClean="0"/>
              <a:t>inclusive work practices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7538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ia Core Medium"/>
        <a:ea typeface=""/>
        <a:cs typeface=""/>
      </a:majorFont>
      <a:minorFont>
        <a:latin typeface="Helia Core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UT Document" ma:contentTypeID="0x010100014E590A1031444FB9BF5DF3995389AF00E26C6C6305FF3048BF7CE844765E4DF6" ma:contentTypeVersion="33" ma:contentTypeDescription="Create a new document." ma:contentTypeScope="" ma:versionID="5592b9f8d5b6324ef0fc9ad499a6c78f">
  <xsd:schema xmlns:xsd="http://www.w3.org/2001/XMLSchema" xmlns:xs="http://www.w3.org/2001/XMLSchema" xmlns:p="http://schemas.microsoft.com/office/2006/metadata/properties" xmlns:ns2="13db955d-f2c8-487a-9e1a-44430effec28" xmlns:ns3="3939b38e-36a3-46a6-81ed-63649166bc66" targetNamespace="http://schemas.microsoft.com/office/2006/metadata/properties" ma:root="true" ma:fieldsID="cdd9a2b1dd1d0f90281ebb354111627b" ns2:_="" ns3:_="">
    <xsd:import namespace="13db955d-f2c8-487a-9e1a-44430effec28"/>
    <xsd:import namespace="3939b38e-36a3-46a6-81ed-63649166bc6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Document_x0020_Description" minOccurs="0"/>
                <xsd:element ref="ns2:g45a61e031844e54933d8cefa4a9ae54" minOccurs="0"/>
                <xsd:element ref="ns2:nb43d26423a84222b1b91c6b1b3958bc" minOccurs="0"/>
                <xsd:element ref="ns2:d1b77439c7924891845ab839b60e50dd" minOccurs="0"/>
                <xsd:element ref="ns2: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955d-f2c8-487a-9e1a-44430effec2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744848da-c4f5-49d4-ba14-2d22b2b5ea80}" ma:internalName="TaxCatchAll" ma:showField="CatchAllData" ma:web="8d572d81-9874-4a2a-a03a-6417c7ffd9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744848da-c4f5-49d4-ba14-2d22b2b5ea80}" ma:internalName="TaxCatchAllLabel" ma:readOnly="true" ma:showField="CatchAllDataLabel" ma:web="8d572d81-9874-4a2a-a03a-6417c7ffd9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45a61e031844e54933d8cefa4a9ae54" ma:index="11" nillable="true" ma:taxonomy="true" ma:internalName="g45a61e031844e54933d8cefa4a9ae54" ma:taxonomyFieldName="Activity" ma:displayName="Activity" ma:default="" ma:fieldId="{045a61e0-3184-4e54-933d-8cefa4a9ae54}" ma:sspId="204ec3bd-dea5-40a0-8a5e-76d55689ccc6" ma:termSetId="58a684c0-fac5-494b-80e0-14a885a0bf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43d26423a84222b1b91c6b1b3958bc" ma:index="13" nillable="true" ma:taxonomy="true" ma:internalName="nb43d26423a84222b1b91c6b1b3958bc" ma:taxonomyFieldName="Business_x0020_Area" ma:displayName="Business Area" ma:default="" ma:fieldId="{7b43d264-23a8-4222-b1b9-1c6b1b3958bc}" ma:taxonomyMulti="true" ma:sspId="204ec3bd-dea5-40a0-8a5e-76d55689ccc6" ma:termSetId="4e7da5f6-9a49-433c-9c29-344ea22a6dc9" ma:anchorId="3ad12f16-bee8-4240-a17d-9e891a2fc79e" ma:open="false" ma:isKeyword="false">
      <xsd:complexType>
        <xsd:sequence>
          <xsd:element ref="pc:Terms" minOccurs="0" maxOccurs="1"/>
        </xsd:sequence>
      </xsd:complexType>
    </xsd:element>
    <xsd:element name="d1b77439c7924891845ab839b60e50dd" ma:index="15" nillable="true" ma:taxonomy="true" ma:internalName="d1b77439c7924891845ab839b60e50dd" ma:taxonomyFieldName="Document_x0020_Type" ma:displayName="Document Type" ma:default="" ma:fieldId="{d1b77439-c792-4891-845a-b839b60e50dd}" ma:sspId="204ec3bd-dea5-40a0-8a5e-76d55689ccc6" ma:termSetId="1b303f2a-1509-401c-8db9-8fa75ca240b1" ma:anchorId="7459cb42-ded5-4195-ad0d-c78c6e01e86f" ma:open="false" ma:isKeyword="false">
      <xsd:complexType>
        <xsd:sequence>
          <xsd:element ref="pc:Terms" minOccurs="0" maxOccurs="1"/>
        </xsd:sequence>
      </xsd:complexType>
    </xsd:element>
    <xsd:element name="Contact" ma:index="17" nillable="true" ma:displayName="Contact" ma:description="The person who can advise on the document content." ma:list="UserInfo" ma:SharePointGroup="0" ma:internalName="Contac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9b38e-36a3-46a6-81ed-63649166bc66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10" nillable="true" ma:displayName="Document Description" ma:description="This is optional." ma:internalName="Document_x0020_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04ec3bd-dea5-40a0-8a5e-76d55689ccc6" ContentTypeId="0x010100014E590A1031444FB9BF5DF3995389A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db955d-f2c8-487a-9e1a-44430effec28">
      <Value>6</Value>
      <Value>8</Value>
      <Value>28</Value>
    </TaxCatchAll>
    <d1b77439c7924891845ab839b60e50dd xmlns="13db955d-f2c8-487a-9e1a-44430effec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21e0e683-b0d3-448f-9226-a6c342327ed7</TermId>
        </TermInfo>
      </Terms>
    </d1b77439c7924891845ab839b60e50dd>
    <Document_x0020_Description xmlns="3939b38e-36a3-46a6-81ed-63649166bc66" xsi:nil="true"/>
    <nb43d26423a84222b1b91c6b1b3958bc xmlns="13db955d-f2c8-487a-9e1a-44430effec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School</TermName>
          <TermId xmlns="http://schemas.microsoft.com/office/infopath/2007/PartnerControls">bc040c84-8d08-4ebc-8a34-e670b9c1d297</TermId>
        </TermInfo>
      </Terms>
    </nb43d26423a84222b1b91c6b1b3958bc>
    <g45a61e031844e54933d8cefa4a9ae54 xmlns="13db955d-f2c8-487a-9e1a-44430effec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a87cedfe-5688-4f97-a3d1-5f2cebd41e3c</TermId>
        </TermInfo>
      </Terms>
    </g45a61e031844e54933d8cefa4a9ae54>
    <Contact xmlns="13db955d-f2c8-487a-9e1a-44430effec28">
      <UserInfo>
        <DisplayName>Darshana Patel</DisplayName>
        <AccountId>195</AccountId>
        <AccountType/>
      </UserInfo>
    </Contact>
  </documentManagement>
</p:properties>
</file>

<file path=customXml/itemProps1.xml><?xml version="1.0" encoding="utf-8"?>
<ds:datastoreItem xmlns:ds="http://schemas.openxmlformats.org/officeDocument/2006/customXml" ds:itemID="{D17FF833-F93C-464C-8F04-F287DAA82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b955d-f2c8-487a-9e1a-44430effec28"/>
    <ds:schemaRef ds:uri="3939b38e-36a3-46a6-81ed-63649166b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BEA7D9-87AF-4985-B128-A20496E28A7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4A65C3A-EE60-43A8-89E6-B7273FD0B98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C54830-3D59-4839-9C0C-73C3841CED9F}">
  <ds:schemaRefs>
    <ds:schemaRef ds:uri="http://schemas.microsoft.com/office/2006/metadata/properties"/>
    <ds:schemaRef ds:uri="http://purl.org/dc/terms/"/>
    <ds:schemaRef ds:uri="3939b38e-36a3-46a6-81ed-63649166bc6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13db955d-f2c8-487a-9e1a-44430effec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11869</TotalTime>
  <Words>590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Helia Core Book</vt:lpstr>
      <vt:lpstr>Arial</vt:lpstr>
      <vt:lpstr>Calibri</vt:lpstr>
      <vt:lpstr>Office Theme</vt:lpstr>
      <vt:lpstr>Digital Technology and Professionals with Visual Impairments</vt:lpstr>
      <vt:lpstr>Why we embark on this research?</vt:lpstr>
      <vt:lpstr>What we did in this research</vt:lpstr>
      <vt:lpstr>Digital technology: Functioning tool</vt:lpstr>
      <vt:lpstr>Peter: Digital technology and work practices</vt:lpstr>
      <vt:lpstr>Martine: Digital technology and work practices</vt:lpstr>
      <vt:lpstr>Workplace:  Community and norms</vt:lpstr>
      <vt:lpstr>Workplace:  Rules, community, division of labour</vt:lpstr>
      <vt:lpstr>Takeaway lessons</vt:lpstr>
      <vt:lpstr>Thank you</vt:lpstr>
      <vt:lpstr>Digital technology and inclusive practices: Discussion</vt:lpstr>
    </vt:vector>
  </TitlesOfParts>
  <Company>AUT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powerpoint template widescreen 16x9</dc:title>
  <dc:creator>Remko de Jong</dc:creator>
  <cp:lastModifiedBy>Sang Lee</cp:lastModifiedBy>
  <cp:revision>124</cp:revision>
  <dcterms:created xsi:type="dcterms:W3CDTF">2015-07-08T08:27:16Z</dcterms:created>
  <dcterms:modified xsi:type="dcterms:W3CDTF">2016-08-01T04:57:58Z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0x010100014E590A1031444FB9BF5DF3995389AF00E26C6C6305FF3048BF7CE844765E4DF6</vt:lpwstr>
  </property>
  <property fmtid="{D5CDD505-2E9C-101B-9397-08002B2CF9AE}" pid="3" name="Activity">
    <vt:lpwstr>28;#Communications|a87cedfe-5688-4f97-a3d1-5f2cebd41e3c</vt:lpwstr>
  </property>
  <property fmtid="{D5CDD505-2E9C-101B-9397-08002B2CF9AE}" pid="4" name="Business Area">
    <vt:lpwstr>8;#Business School|bc040c84-8d08-4ebc-8a34-e670b9c1d297</vt:lpwstr>
  </property>
  <property fmtid="{D5CDD505-2E9C-101B-9397-08002B2CF9AE}" pid="5" name="Document Type">
    <vt:lpwstr>6;#Template|21e0e683-b0d3-448f-9226-a6c342327ed7</vt:lpwstr>
  </property>
  <property fmtid="{D5CDD505-2E9C-101B-9397-08002B2CF9AE}" pid="6" name="obf95cd9f507412aaafd6c959a65f383">
    <vt:lpwstr/>
  </property>
  <property fmtid="{D5CDD505-2E9C-101B-9397-08002B2CF9AE}" pid="7" name="BCS">
    <vt:lpwstr/>
  </property>
</Properties>
</file>